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1"/>
  </p:sldMasterIdLst>
  <p:notesMasterIdLst>
    <p:notesMasterId r:id="rId17"/>
  </p:notesMasterIdLst>
  <p:handoutMasterIdLst>
    <p:handoutMasterId r:id="rId18"/>
  </p:handoutMasterIdLst>
  <p:sldIdLst>
    <p:sldId id="256" r:id="rId12"/>
    <p:sldId id="261" r:id="rId13"/>
    <p:sldId id="263" r:id="rId14"/>
    <p:sldId id="264" r:id="rId15"/>
    <p:sldId id="258" r:id="rId16"/>
  </p:sldIdLst>
  <p:sldSz cx="12190413" cy="6858000"/>
  <p:notesSz cx="6858000" cy="9144000"/>
  <p:custDataLst>
    <p:tags r:id="rId19"/>
  </p:custDataLst>
  <p:defaultTextStyle>
    <a:defPPr>
      <a:defRPr lang="da-DK"/>
    </a:defPPr>
    <a:lvl1pPr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90000"/>
    <a:srgbClr val="000000"/>
    <a:srgbClr val="FFCC00"/>
    <a:srgbClr val="FF6600"/>
    <a:srgbClr val="FF0000"/>
    <a:srgbClr val="FF0099"/>
    <a:srgbClr val="CC3399"/>
    <a:srgbClr val="660066"/>
    <a:srgbClr val="66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6098" autoAdjust="0"/>
  </p:normalViewPr>
  <p:slideViewPr>
    <p:cSldViewPr showGuides="1">
      <p:cViewPr varScale="1">
        <p:scale>
          <a:sx n="109" d="100"/>
          <a:sy n="109" d="100"/>
        </p:scale>
        <p:origin x="558" y="11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" Target="slides/slide2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customXml" Target="../customXml/item7.xml"/><Relationship Id="rId12" Type="http://schemas.openxmlformats.org/officeDocument/2006/relationships/slide" Target="slides/slide1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Master" Target="slideMasters/slideMaster1.xml"/><Relationship Id="rId5" Type="http://schemas.openxmlformats.org/officeDocument/2006/relationships/customXml" Target="../customXml/item5.xml"/><Relationship Id="rId15" Type="http://schemas.openxmlformats.org/officeDocument/2006/relationships/slide" Target="slides/slide4.xml"/><Relationship Id="rId23" Type="http://schemas.openxmlformats.org/officeDocument/2006/relationships/tableStyles" Target="tableStyles.xml"/><Relationship Id="rId10" Type="http://schemas.openxmlformats.org/officeDocument/2006/relationships/customXml" Target="../customXml/item10.xml"/><Relationship Id="rId19" Type="http://schemas.openxmlformats.org/officeDocument/2006/relationships/tags" Target="tags/tag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491ECFBD-4A0D-4BCF-98A8-E205F44719BF}" type="slidenum">
              <a:rPr lang="da-DK" smtClean="0">
                <a:latin typeface="Arial" panose="020B0604020202020204" pitchFamily="34" charset="0"/>
              </a:rPr>
              <a:pPr/>
              <a:t>‹#›</a:t>
            </a:fld>
            <a:endParaRPr lang="da-DK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809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edit</a:t>
            </a:r>
            <a:r>
              <a:rPr lang="da-DK" dirty="0"/>
              <a:t> Master </a:t>
            </a:r>
            <a:r>
              <a:rPr lang="da-DK" dirty="0" err="1"/>
              <a:t>text</a:t>
            </a:r>
            <a:r>
              <a:rPr lang="da-DK" dirty="0"/>
              <a:t> </a:t>
            </a:r>
            <a:r>
              <a:rPr lang="da-DK" dirty="0" err="1"/>
              <a:t>styles</a:t>
            </a:r>
            <a:endParaRPr lang="da-DK" dirty="0"/>
          </a:p>
          <a:p>
            <a:pPr lvl="1"/>
            <a:r>
              <a:rPr lang="da-DK" dirty="0"/>
              <a:t>Second </a:t>
            </a:r>
            <a:r>
              <a:rPr lang="da-DK" dirty="0" err="1"/>
              <a:t>level</a:t>
            </a:r>
            <a:endParaRPr lang="da-DK" dirty="0"/>
          </a:p>
          <a:p>
            <a:pPr lvl="2"/>
            <a:r>
              <a:rPr lang="da-DK" dirty="0"/>
              <a:t>Third </a:t>
            </a:r>
            <a:r>
              <a:rPr lang="da-DK" dirty="0" err="1"/>
              <a:t>level</a:t>
            </a:r>
            <a:endParaRPr lang="da-DK" dirty="0"/>
          </a:p>
          <a:p>
            <a:pPr lvl="3"/>
            <a:r>
              <a:rPr lang="da-DK" dirty="0" err="1"/>
              <a:t>Fourth</a:t>
            </a:r>
            <a:r>
              <a:rPr lang="da-DK" dirty="0"/>
              <a:t> </a:t>
            </a:r>
            <a:r>
              <a:rPr lang="da-DK" dirty="0" err="1"/>
              <a:t>level</a:t>
            </a:r>
            <a:endParaRPr lang="da-DK" dirty="0"/>
          </a:p>
          <a:p>
            <a:pPr lvl="4"/>
            <a:r>
              <a:rPr lang="da-DK" dirty="0"/>
              <a:t>Fifth </a:t>
            </a:r>
            <a:r>
              <a:rPr lang="da-DK" dirty="0" err="1"/>
              <a:t>level</a:t>
            </a:r>
            <a:endParaRPr lang="da-DK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C734BB09-483B-4C4B-A5A4-C02A22055B01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78360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0523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/>
          <p:cNvSpPr/>
          <p:nvPr userDrawn="1"/>
        </p:nvSpPr>
        <p:spPr bwMode="auto">
          <a:xfrm>
            <a:off x="0" y="0"/>
            <a:ext cx="0" cy="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1" name="Logo white">
            <a:extLst>
              <a:ext uri="{FF2B5EF4-FFF2-40B4-BE49-F238E27FC236}">
                <a16:creationId xmlns:a16="http://schemas.microsoft.com/office/drawing/2014/main" id="{275A6477-FE3A-4D40-B1FE-E46C11E344A5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da-DK" dirty="0"/>
          </a:p>
        </p:txBody>
      </p:sp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noProof="0" dirty="0"/>
              <a:t>Click to edit Master title style</a:t>
            </a:r>
            <a:endParaRPr lang="da-DK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noProof="0" dirty="0"/>
              <a:t>Click to edit Master subtitle style</a:t>
            </a:r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117C6C-7BC3-4888-BC29-FAB17565D11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endParaRPr lang="da-D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E4668-D07F-4B96-9755-17540273485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27214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ront/Pause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AF9D3C51-A276-4E1F-B6B6-FD6A4E17EE28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C9776080-6230-4AB8-AB28-4D6744DD01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da-DK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2B7FFAE6-D148-4A15-9DFC-7D71B820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da-DK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3125B57E-AFC7-4517-B327-461DB01D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0" name="Logo color">
            <a:extLst>
              <a:ext uri="{FF2B5EF4-FFF2-40B4-BE49-F238E27FC236}">
                <a16:creationId xmlns:a16="http://schemas.microsoft.com/office/drawing/2014/main" id="{B0EE486B-843B-49D6-90AE-5093AB56E30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2178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/Pause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ckground">
            <a:extLst>
              <a:ext uri="{FF2B5EF4-FFF2-40B4-BE49-F238E27FC236}">
                <a16:creationId xmlns:a16="http://schemas.microsoft.com/office/drawing/2014/main" id="{A3420087-96DF-432F-B192-585D42BF6A4E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3" name="Logo color">
            <a:extLst>
              <a:ext uri="{FF2B5EF4-FFF2-40B4-BE49-F238E27FC236}">
                <a16:creationId xmlns:a16="http://schemas.microsoft.com/office/drawing/2014/main" id="{09BBEE10-6A59-474F-B766-7643F97F869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da-DK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AF062B26-8169-4B93-8FD8-CFDB0855A9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da-DK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A59923C-6F09-424E-AF1E-AC62326A9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da-DK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4C299FA2-BF46-4410-B2CD-E3C80B7A9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495865CE-5BE9-4122-8AB8-48E534DD88F7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2" name="Top bar">
            <a:extLst>
              <a:ext uri="{FF2B5EF4-FFF2-40B4-BE49-F238E27FC236}">
                <a16:creationId xmlns:a16="http://schemas.microsoft.com/office/drawing/2014/main" id="{0D436479-94F3-475C-8F8D-D3CDC81793FD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6376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tx1"/>
                </a:solidFill>
              </a:defRPr>
            </a:lvl1pPr>
          </a:lstStyle>
          <a:p>
            <a:pPr lvl="0"/>
            <a:r>
              <a:rPr lang="da-DK" noProof="0" dirty="0"/>
              <a:t>Click to edit Master title style</a:t>
            </a:r>
            <a:endParaRPr lang="da-DK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da-DK" noProof="0" dirty="0"/>
              <a:t>Click to edit Master subtitle style</a:t>
            </a:r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25919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48A0E3C-0CE1-4BBF-A912-5A81BF3B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800" y="1706400"/>
            <a:ext cx="9312374" cy="4545578"/>
          </a:xfrm>
        </p:spPr>
        <p:txBody>
          <a:bodyPr/>
          <a:lstStyle/>
          <a:p>
            <a:pPr lvl="0"/>
            <a:r>
              <a:rPr lang="da-DK" dirty="0"/>
              <a:t>Edit Master text styles</a:t>
            </a:r>
            <a:endParaRPr lang="da-DK"/>
          </a:p>
          <a:p>
            <a:pPr lvl="1"/>
            <a:r>
              <a:rPr lang="da-DK" dirty="0"/>
              <a:t>Second level</a:t>
            </a:r>
            <a:endParaRPr lang="da-DK"/>
          </a:p>
          <a:p>
            <a:pPr lvl="2"/>
            <a:r>
              <a:rPr lang="da-DK" dirty="0"/>
              <a:t>Third level</a:t>
            </a:r>
            <a:endParaRPr lang="da-DK"/>
          </a:p>
          <a:p>
            <a:pPr lvl="3"/>
            <a:r>
              <a:rPr lang="da-DK" dirty="0"/>
              <a:t>Fourth level</a:t>
            </a:r>
            <a:endParaRPr lang="da-DK"/>
          </a:p>
          <a:p>
            <a:pPr lvl="4"/>
            <a:r>
              <a:rPr lang="da-DK" dirty="0"/>
              <a:t>Fifth level</a:t>
            </a:r>
            <a:endParaRPr lang="da-DK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CA8860-CDAD-4F91-9292-2B11655C19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7A21B-9B48-4777-BF0D-9FB9571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87774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1117" userDrawn="1">
          <p15:clr>
            <a:srgbClr val="F26B4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EB1D5E1-0C4E-4A74-BE37-26307F7E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/>
          <a:lstStyle/>
          <a:p>
            <a:r>
              <a:rPr lang="da-DK"/>
              <a:t>Click to edit Master title style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74800" y="1706399"/>
            <a:ext cx="4410177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/>
              <a:t>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da-DK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78001" y="1706399"/>
            <a:ext cx="4409100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/>
              <a:t>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  <a:endParaRPr lang="da-DK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499420-B0E8-4C8A-8C00-E21262271A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EE7F0E-E606-41AC-BBBF-B5AECB1112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9457112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8" userDrawn="1">
          <p15:clr>
            <a:srgbClr val="F26B43"/>
          </p15:clr>
        </p15:guide>
        <p15:guide id="2" pos="3896" userDrawn="1">
          <p15:clr>
            <a:srgbClr val="F26B43"/>
          </p15:clr>
        </p15:guide>
        <p15:guide id="3" pos="4205" userDrawn="1">
          <p15:clr>
            <a:srgbClr val="F26B43"/>
          </p15:clr>
        </p15:guide>
        <p15:guide id="4" pos="6984" userDrawn="1">
          <p15:clr>
            <a:srgbClr val="F26B43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0A2595F-A737-4D92-946C-EC0BBF885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6048672" cy="972716"/>
          </a:xfrm>
        </p:spPr>
        <p:txBody>
          <a:bodyPr/>
          <a:lstStyle/>
          <a:p>
            <a:r>
              <a:rPr lang="da-DK" dirty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726" y="1706328"/>
            <a:ext cx="6048672" cy="4545578"/>
          </a:xfrm>
        </p:spPr>
        <p:txBody>
          <a:bodyPr/>
          <a:lstStyle/>
          <a:p>
            <a:pPr lvl="0"/>
            <a:r>
              <a:rPr lang="da-DK" dirty="0"/>
              <a:t>Edit Master text styles</a:t>
            </a:r>
            <a:endParaRPr lang="da-DK"/>
          </a:p>
          <a:p>
            <a:pPr lvl="1"/>
            <a:r>
              <a:rPr lang="da-DK" dirty="0"/>
              <a:t>Second level</a:t>
            </a:r>
            <a:endParaRPr lang="da-DK"/>
          </a:p>
          <a:p>
            <a:pPr lvl="2"/>
            <a:r>
              <a:rPr lang="da-DK" dirty="0"/>
              <a:t>Third level</a:t>
            </a:r>
            <a:endParaRPr lang="da-DK"/>
          </a:p>
          <a:p>
            <a:pPr lvl="3"/>
            <a:r>
              <a:rPr lang="da-DK" dirty="0"/>
              <a:t>Fourth level</a:t>
            </a:r>
            <a:endParaRPr lang="da-DK"/>
          </a:p>
          <a:p>
            <a:pPr lvl="4"/>
            <a:r>
              <a:rPr lang="da-DK" dirty="0"/>
              <a:t>Fifth level</a:t>
            </a:r>
            <a:endParaRPr lang="da-DK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31213" y="849734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da-DK" dirty="0"/>
              <a:t>Click the placeholder and paste image via Skyfish icon</a:t>
            </a:r>
            <a:endParaRPr lang="da-DK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31213" y="3563718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da-DK" dirty="0"/>
              <a:t>Click the placeholder and paste image via Skyfish icon</a:t>
            </a:r>
            <a:endParaRPr lang="da-DK"/>
          </a:p>
          <a:p>
            <a:endParaRPr lang="da-DK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986237-C7E2-4498-82A4-361A340A65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4EEF-2B63-484E-803A-4FCD66F243A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2267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27" userDrawn="1">
          <p15:clr>
            <a:srgbClr val="F26B43"/>
          </p15:clr>
        </p15:guide>
        <p15:guide id="2" pos="5247" userDrawn="1">
          <p15:clr>
            <a:srgbClr val="F26B43"/>
          </p15:clr>
        </p15:guide>
        <p15:guide id="3" pos="1117" userDrawn="1">
          <p15:clr>
            <a:srgbClr val="F26B43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2213382-11A1-48CE-B0A0-D8A7D2686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360" y="426127"/>
            <a:ext cx="6865740" cy="972716"/>
          </a:xfrm>
        </p:spPr>
        <p:txBody>
          <a:bodyPr/>
          <a:lstStyle/>
          <a:p>
            <a:r>
              <a:rPr lang="da-DK" dirty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1360" y="1706328"/>
            <a:ext cx="6865740" cy="4545578"/>
          </a:xfrm>
        </p:spPr>
        <p:txBody>
          <a:bodyPr/>
          <a:lstStyle/>
          <a:p>
            <a:pPr lvl="0"/>
            <a:r>
              <a:rPr lang="da-DK" dirty="0"/>
              <a:t>Edit Master text styles</a:t>
            </a:r>
            <a:endParaRPr lang="da-DK"/>
          </a:p>
          <a:p>
            <a:pPr lvl="1"/>
            <a:r>
              <a:rPr lang="da-DK" dirty="0"/>
              <a:t>Second level</a:t>
            </a:r>
            <a:endParaRPr lang="da-DK"/>
          </a:p>
          <a:p>
            <a:pPr lvl="2"/>
            <a:r>
              <a:rPr lang="da-DK" dirty="0"/>
              <a:t>Third level</a:t>
            </a:r>
            <a:endParaRPr lang="da-DK"/>
          </a:p>
          <a:p>
            <a:pPr lvl="3"/>
            <a:r>
              <a:rPr lang="da-DK" dirty="0"/>
              <a:t>Fourth level</a:t>
            </a:r>
            <a:endParaRPr lang="da-DK"/>
          </a:p>
          <a:p>
            <a:pPr lvl="4"/>
            <a:r>
              <a:rPr lang="da-DK" dirty="0"/>
              <a:t>Fifth level</a:t>
            </a:r>
            <a:endParaRPr lang="da-DK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31452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da-DK" dirty="0"/>
              <a:t>Click the placeholder and paste image via Skyfish icon</a:t>
            </a:r>
            <a:endParaRPr lang="da-DK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396815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da-DK" dirty="0"/>
              <a:t>Click the placeholder and paste image via Skyfish icon</a:t>
            </a:r>
            <a:endParaRPr lang="da-DK"/>
          </a:p>
          <a:p>
            <a:endParaRPr lang="da-DK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26B732-1A52-4AA9-89FC-8FC5439E40D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D0DC-E43F-43DA-AA0F-C0C54C8939F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83562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2660" userDrawn="1">
          <p15:clr>
            <a:srgbClr val="F26B43"/>
          </p15:clr>
        </p15:guide>
        <p15:guide id="3" pos="2335" userDrawn="1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953C3-F3F7-4638-96F8-7CF20CB55E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7650" y="980727"/>
            <a:ext cx="3740400" cy="418115"/>
          </a:xfrm>
        </p:spPr>
        <p:txBody>
          <a:bodyPr/>
          <a:lstStyle>
            <a:lvl1pPr>
              <a:defRPr sz="2400"/>
            </a:lvl1pPr>
          </a:lstStyle>
          <a:p>
            <a:r>
              <a:rPr lang="da-DK"/>
              <a:t>Click to add title one line</a:t>
            </a:r>
            <a:endParaRPr lang="da-DK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C0DB591-4602-46B3-B1C3-1E64148AB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4407150"/>
            <a:ext cx="3740400" cy="184442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a-DK" dirty="0"/>
              <a:t>Edit Master text styles</a:t>
            </a:r>
            <a:endParaRPr lang="da-DK"/>
          </a:p>
          <a:p>
            <a:pPr lvl="1"/>
            <a:r>
              <a:rPr lang="da-DK" dirty="0"/>
              <a:t>Second level</a:t>
            </a:r>
            <a:endParaRPr lang="da-DK"/>
          </a:p>
          <a:p>
            <a:pPr lvl="2"/>
            <a:r>
              <a:rPr lang="da-DK" dirty="0"/>
              <a:t>Third level</a:t>
            </a:r>
            <a:endParaRPr lang="da-DK"/>
          </a:p>
          <a:p>
            <a:pPr lvl="3"/>
            <a:r>
              <a:rPr lang="da-DK" dirty="0"/>
              <a:t>Fourth level</a:t>
            </a:r>
            <a:endParaRPr lang="da-DK"/>
          </a:p>
          <a:p>
            <a:pPr lvl="4"/>
            <a:r>
              <a:rPr lang="da-DK" dirty="0"/>
              <a:t>Fifth level</a:t>
            </a:r>
            <a:endParaRPr lang="da-DK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8416079-1CFC-426F-A6ED-5AB355FC545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7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da-DK"/>
              <a:t>Click to add title one line</a:t>
            </a:r>
            <a:endParaRPr lang="da-DK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358873C-68BF-4E89-B536-B3248F2B25FE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22750" y="4406899"/>
            <a:ext cx="3740401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a-DK"/>
              <a:t>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  <a:p>
            <a:pPr lvl="5"/>
            <a:endParaRPr lang="da-DK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9A0E900-1FE2-4CC1-B435-93F3A11893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978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da-DK"/>
              <a:t>Click to add title one line</a:t>
            </a:r>
            <a:endParaRPr lang="da-DK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094886A-F110-4851-B1DA-8DFC40D509F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197850" y="4406899"/>
            <a:ext cx="3740400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a-DK"/>
              <a:t>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  <a:p>
            <a:pPr lvl="5"/>
            <a:endParaRPr lang="da-DK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1B02311-54A6-4455-B615-BBCA0DA742E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47650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da-DK" dirty="0"/>
              <a:t>Click the placeholder and paste image via Skyfish icon</a:t>
            </a:r>
            <a:endParaRPr lang="da-DK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710A5827-3485-49A0-81F0-FF89EE34B80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23149" y="1548581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da-DK" dirty="0"/>
              <a:t>Click the placeholder and paste image via Skyfish icon</a:t>
            </a:r>
            <a:endParaRPr lang="da-DK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E27B0558-FCB8-4A55-9BA9-182DFF0387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198648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da-DK" dirty="0"/>
              <a:t>Click the placeholder and paste image via Skyfish icon</a:t>
            </a:r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886374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>
          <p15:clr>
            <a:srgbClr val="F26B43"/>
          </p15:clr>
        </p15:guide>
        <p15:guide id="2" pos="7522" userDrawn="1">
          <p15:clr>
            <a:srgbClr val="F26B43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97DEAA-3B7B-49C7-8C28-3F21F36A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Click to edit Master title style</a:t>
            </a:r>
            <a:endParaRPr lang="da-DK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F74546-9D06-4CF7-806D-E04B043BF5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53AB3-8AAF-469F-AD3F-AE5E1A39D7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845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7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75ABF-082F-4A38-B952-09157E37A8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A39F3A-7714-4FD6-9132-D60FFA220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6926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Logo color">
            <a:extLst>
              <a:ext uri="{FF2B5EF4-FFF2-40B4-BE49-F238E27FC236}">
                <a16:creationId xmlns:a16="http://schemas.microsoft.com/office/drawing/2014/main" id="{ADC92552-7939-46C1-AAFE-B97F51EBFFE9}"/>
              </a:ext>
            </a:extLst>
          </p:cNvPr>
          <p:cNvSpPr>
            <a:spLocks noChangeAspect="1"/>
          </p:cNvSpPr>
          <p:nvPr userDrawn="1">
            <p:custDataLst>
              <p:tags r:id="rId1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da-DK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FFFFD011-0D94-46EE-B45C-787FE82C3B5E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3" name="FLD_Presentation Title"/>
          <p:cNvSpPr>
            <a:spLocks noGrp="1"/>
          </p:cNvSpPr>
          <p:nvPr>
            <p:ph type="ftr" sz="quarter" idx="3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spcBef>
                <a:spcPts val="0"/>
              </a:spcBef>
              <a:defRPr sz="700" b="0">
                <a:noFill/>
                <a:latin typeface="+mn-lt"/>
              </a:defRPr>
            </a:lvl1pPr>
          </a:lstStyle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700" b="1">
                <a:solidFill>
                  <a:schemeClr val="bg1"/>
                </a:solidFill>
                <a:latin typeface="+mn-lt"/>
              </a:defRPr>
            </a:lvl1pPr>
          </a:lstStyle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/>
              <a:t>Click to edit Master title style</a:t>
            </a: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74726" y="1706328"/>
            <a:ext cx="9312374" cy="4545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/>
              <a:t>Edit Master text styles</a:t>
            </a:r>
            <a:endParaRPr lang="da-DK"/>
          </a:p>
          <a:p>
            <a:pPr lvl="1"/>
            <a:r>
              <a:rPr lang="da-DK" dirty="0"/>
              <a:t>Second level</a:t>
            </a:r>
            <a:endParaRPr lang="da-DK"/>
          </a:p>
          <a:p>
            <a:pPr lvl="2"/>
            <a:r>
              <a:rPr lang="da-DK" dirty="0"/>
              <a:t>Third level</a:t>
            </a:r>
            <a:endParaRPr lang="da-DK"/>
          </a:p>
          <a:p>
            <a:pPr lvl="3"/>
            <a:r>
              <a:rPr lang="da-DK" dirty="0"/>
              <a:t>Fourth level</a:t>
            </a:r>
            <a:endParaRPr lang="da-DK"/>
          </a:p>
          <a:p>
            <a:pPr lvl="4"/>
            <a:r>
              <a:rPr lang="da-DK" dirty="0"/>
              <a:t>Fifth level</a:t>
            </a:r>
            <a:endParaRPr lang="da-DK"/>
          </a:p>
          <a:p>
            <a:pPr lvl="5"/>
            <a:endParaRPr lang="da-DK" dirty="0"/>
          </a:p>
        </p:txBody>
      </p:sp>
      <p:sp>
        <p:nvSpPr>
          <p:cNvPr id="113676" name="text" descr="{&quot;templafy&quot;:{&quot;id&quot;:&quot;d5ad51d4-4f7d-4c52-b926-6fbaa10e120b&quot;}}" title="UserProfile.Offices.Workarea_{{DocumentLanguage}}"/>
          <p:cNvSpPr>
            <a:spLocks noChangeArrowheads="1"/>
          </p:cNvSpPr>
          <p:nvPr/>
        </p:nvSpPr>
        <p:spPr bwMode="auto">
          <a:xfrm>
            <a:off x="1774726" y="6541200"/>
            <a:ext cx="3397071" cy="31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 anchorCtr="0"/>
          <a:lstStyle/>
          <a:p>
            <a:pPr algn="l" eaLnBrk="0" hangingPunct="0">
              <a:spcBef>
                <a:spcPct val="0"/>
              </a:spcBef>
            </a:pPr>
            <a:r>
              <a:rPr lang="da-DK" sz="700" b="1" dirty="0">
                <a:solidFill>
                  <a:schemeClr val="bg1"/>
                </a:solidFill>
                <a:latin typeface="+mn-lt"/>
              </a:rPr>
              <a:t>DTU Compute</a:t>
            </a:r>
          </a:p>
        </p:txBody>
      </p:sp>
      <p:sp>
        <p:nvSpPr>
          <p:cNvPr id="5" name="date" descr="{&quot;templafy&quot;:{&quot;id&quot;:&quot;2facc43a-8804-4639-a26b-f095db32e1e7&quot;}}" title="Form.Date">
            <a:extLst>
              <a:ext uri="{FF2B5EF4-FFF2-40B4-BE49-F238E27FC236}">
                <a16:creationId xmlns:a16="http://schemas.microsoft.com/office/drawing/2014/main" id="{792B975C-625D-4095-8E1D-63F20A11B57C}"/>
              </a:ext>
            </a:extLst>
          </p:cNvPr>
          <p:cNvSpPr/>
          <p:nvPr userDrawn="1"/>
        </p:nvSpPr>
        <p:spPr bwMode="auto">
          <a:xfrm>
            <a:off x="251363" y="6541200"/>
            <a:ext cx="1104013" cy="316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  <a:ea typeface="ＭＳ Ｐゴシック" pitchFamily="-80" charset="-128"/>
              </a:rPr>
              <a:t>17. marts 2021</a:t>
            </a:r>
          </a:p>
        </p:txBody>
      </p:sp>
      <p:sp>
        <p:nvSpPr>
          <p:cNvPr id="7" name="text" descr="{&quot;templafy&quot;:{&quot;id&quot;:&quot;c81c63c3-4c1c-4ecf-aeff-5231611d3071&quot;}}" title="Form.PresentationTitle">
            <a:extLst>
              <a:ext uri="{FF2B5EF4-FFF2-40B4-BE49-F238E27FC236}">
                <a16:creationId xmlns:a16="http://schemas.microsoft.com/office/drawing/2014/main" id="{06B09BDB-1C7D-4F8A-8F1B-82D88054A428}"/>
              </a:ext>
            </a:extLst>
          </p:cNvPr>
          <p:cNvSpPr txBox="1"/>
          <p:nvPr userDrawn="1"/>
        </p:nvSpPr>
        <p:spPr>
          <a:xfrm>
            <a:off x="5591149" y="6541200"/>
            <a:ext cx="5495949" cy="3168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r>
              <a:rPr lang="da-DK" sz="700" dirty="0">
                <a:solidFill>
                  <a:schemeClr val="bg1"/>
                </a:solidFill>
                <a:latin typeface="+mn-lt"/>
              </a:rPr>
              <a:t>Tensor Train implementation</a:t>
            </a:r>
          </a:p>
        </p:txBody>
      </p:sp>
      <p:sp>
        <p:nvSpPr>
          <p:cNvPr id="2" name="Top bar">
            <a:extLst>
              <a:ext uri="{FF2B5EF4-FFF2-40B4-BE49-F238E27FC236}">
                <a16:creationId xmlns:a16="http://schemas.microsoft.com/office/drawing/2014/main" id="{35912424-89BF-4A93-9096-3282916C71FE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470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64" r:id="rId3"/>
    <p:sldLayoutId id="2147483677" r:id="rId4"/>
    <p:sldLayoutId id="2147483672" r:id="rId5"/>
    <p:sldLayoutId id="2147483673" r:id="rId6"/>
    <p:sldLayoutId id="2147483676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9pPr>
    </p:titleStyle>
    <p:bodyStyle>
      <a:lvl1pPr marL="1980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14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2pPr>
      <a:lvl3pPr marL="6156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828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5pPr>
      <a:lvl6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6pPr>
      <a:lvl7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7pPr>
      <a:lvl8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8pPr>
      <a:lvl9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68" userDrawn="1">
          <p15:clr>
            <a:srgbClr val="F26B43"/>
          </p15:clr>
        </p15:guide>
        <p15:guide id="4" orient="horz" pos="881" userDrawn="1">
          <p15:clr>
            <a:srgbClr val="F26B43"/>
          </p15:clr>
        </p15:guide>
        <p15:guide id="5" orient="horz" pos="1074" userDrawn="1">
          <p15:clr>
            <a:srgbClr val="F26B43"/>
          </p15:clr>
        </p15:guide>
        <p15:guide id="6" orient="horz" pos="39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6.xml"/><Relationship Id="rId1" Type="http://schemas.openxmlformats.org/officeDocument/2006/relationships/customXml" Target="../../customXml/item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8.xml"/><Relationship Id="rId1" Type="http://schemas.openxmlformats.org/officeDocument/2006/relationships/customXml" Target="../../customXml/item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10.xml"/><Relationship Id="rId1" Type="http://schemas.openxmlformats.org/officeDocument/2006/relationships/customXml" Target="../../customXml/item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13EF6E-BC23-40A0-80D4-1EBE64DCC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1</a:t>
            </a:fld>
            <a:endParaRPr lang="da-DK" dirty="0"/>
          </a:p>
        </p:txBody>
      </p:sp>
    </p:spTree>
    <p:custDataLst>
      <p:custData r:id="rId1"/>
      <p:custData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AB9D89-4678-4B3C-8679-3E429EFBB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638" y="285982"/>
            <a:ext cx="11207775" cy="418115"/>
          </a:xfrm>
        </p:spPr>
        <p:txBody>
          <a:bodyPr/>
          <a:lstStyle/>
          <a:p>
            <a:r>
              <a:rPr lang="da-DK" dirty="0"/>
              <a:t>Comparaison of models : 8Gaussians  (K=8, epochs = 1000)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2</a:t>
            </a:fld>
            <a:endParaRPr lang="da-DK" dirty="0"/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EF547F02-4DD8-4B73-B144-A4DE6570487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76" t="6459" r="8309" b="6591"/>
          <a:stretch/>
        </p:blipFill>
        <p:spPr>
          <a:xfrm>
            <a:off x="1899052" y="893304"/>
            <a:ext cx="8568952" cy="2736304"/>
          </a:xfrm>
          <a:prstGeom prst="rect">
            <a:avLst/>
          </a:prstGeom>
        </p:spPr>
      </p:pic>
      <p:pic>
        <p:nvPicPr>
          <p:cNvPr id="9" name="Picture 8" descr="A picture containing text, sky, clock, light&#10;&#10;Description automatically generated">
            <a:extLst>
              <a:ext uri="{FF2B5EF4-FFF2-40B4-BE49-F238E27FC236}">
                <a16:creationId xmlns:a16="http://schemas.microsoft.com/office/drawing/2014/main" id="{E3EA72C3-64C9-41DF-B399-B931470612B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43" t="12196" r="6879" b="8415"/>
          <a:stretch/>
        </p:blipFill>
        <p:spPr>
          <a:xfrm>
            <a:off x="1503008" y="3629608"/>
            <a:ext cx="9361040" cy="2768758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79894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AB9D89-4678-4B3C-8679-3E429EFBB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275" y="332656"/>
            <a:ext cx="11207775" cy="418115"/>
          </a:xfrm>
        </p:spPr>
        <p:txBody>
          <a:bodyPr/>
          <a:lstStyle/>
          <a:p>
            <a:r>
              <a:rPr lang="da-DK" dirty="0"/>
              <a:t>Comparaison of models : </a:t>
            </a:r>
            <a:r>
              <a:rPr lang="da-DK" dirty="0" err="1"/>
              <a:t>checkerboard</a:t>
            </a:r>
            <a:r>
              <a:rPr lang="da-DK" dirty="0"/>
              <a:t>  (K=8, epochs = 1000)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3</a:t>
            </a:fld>
            <a:endParaRPr lang="da-DK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4D1A31D-36E5-4B17-AFA0-76F69F800E9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3" t="6525" r="9242" b="6525"/>
          <a:stretch/>
        </p:blipFill>
        <p:spPr>
          <a:xfrm>
            <a:off x="1486694" y="686880"/>
            <a:ext cx="8568952" cy="2898322"/>
          </a:xfrm>
          <a:prstGeom prst="rect">
            <a:avLst/>
          </a:prstGeom>
        </p:spPr>
      </p:pic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08A4B054-F2FB-4FD0-AD6D-CEEB2728DB4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3" t="10305" r="8061" b="10305"/>
          <a:stretch/>
        </p:blipFill>
        <p:spPr>
          <a:xfrm>
            <a:off x="1270670" y="3561275"/>
            <a:ext cx="9472867" cy="2883046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618285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AB9D89-4678-4B3C-8679-3E429EFBB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638" y="285982"/>
            <a:ext cx="11207775" cy="418115"/>
          </a:xfrm>
        </p:spPr>
        <p:txBody>
          <a:bodyPr/>
          <a:lstStyle/>
          <a:p>
            <a:r>
              <a:rPr lang="da-DK" dirty="0"/>
              <a:t>Comparaison of models : 2spirals  (K=12, epochs = 1000)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4</a:t>
            </a:fld>
            <a:endParaRPr lang="da-D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7BCF1C-F528-4D81-B360-C5C57B37321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3" t="6525" r="9242" b="6525"/>
          <a:stretch/>
        </p:blipFill>
        <p:spPr>
          <a:xfrm>
            <a:off x="1918742" y="694152"/>
            <a:ext cx="7632848" cy="2581699"/>
          </a:xfrm>
          <a:prstGeom prst="rect">
            <a:avLst/>
          </a:prstGeom>
        </p:spPr>
      </p:pic>
      <p:pic>
        <p:nvPicPr>
          <p:cNvPr id="8" name="Picture 7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55F76AEB-8328-4287-9026-3BCB4DF5D64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3" t="10305" r="8061" b="10305"/>
          <a:stretch/>
        </p:blipFill>
        <p:spPr>
          <a:xfrm>
            <a:off x="1575186" y="3435234"/>
            <a:ext cx="9040039" cy="2751316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397108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A487D-F215-4C41-BA97-9679124E5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Spørgsmål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45BF8-05AE-470C-BF3A-8F4D03798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D94797-C703-4CDE-9992-8529664418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6887385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DNEW" val="Fals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heme/theme1.xml><?xml version="1.0" encoding="utf-8"?>
<a:theme xmlns:a="http://schemas.openxmlformats.org/drawingml/2006/main" name="Blank">
  <a:themeElements>
    <a:clrScheme name="DTU">
      <a:dk1>
        <a:srgbClr val="000000"/>
      </a:dk1>
      <a:lt1>
        <a:srgbClr val="FFFFFF"/>
      </a:lt1>
      <a:dk2>
        <a:srgbClr val="990000"/>
      </a:dk2>
      <a:lt2>
        <a:srgbClr val="79238E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2F3EEA"/>
      </a:hlink>
      <a:folHlink>
        <a:srgbClr val="990000"/>
      </a:folHlink>
    </a:clrScheme>
    <a:fontScheme name="DT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ts val="432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cap="none" normalizeH="0" baseline="0" dirty="0" err="1" smtClean="0">
            <a:ln>
              <a:noFill/>
            </a:ln>
            <a:solidFill>
              <a:srgbClr val="FFFFFF"/>
            </a:solidFill>
            <a:effectLst/>
            <a:latin typeface="+mn-lt"/>
            <a:ea typeface="ＭＳ Ｐゴシック" pitchFamily="-80" charset="-128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 algn="l">
          <a:spcBef>
            <a:spcPts val="432"/>
          </a:spcBef>
          <a:defRPr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 DTU Template.potx" id="{DCBB0D47-5BC6-435C-9126-D3D343B0B928}" vid="{2DC669D5-2566-4482-AB47-A5699F5A435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TemplafySlideFormConfiguration><![CDATA[{"formFields":[],"formDataEntries":[]}]]></TemplafySlideFormConfiguration>
</file>

<file path=customXml/item2.xml><?xml version="1.0" encoding="utf-8"?>
<TemplafySlideTemplateConfiguration><![CDATA[{"documentContentValidatorConfiguration":{"enableDocumentContentValidator":false,"documentContentValidatorVersion":0},"elementsMetadata":[],"slideId":"636957680393236694","enableDocumentContentUpdater":true,"version":"1.2"}]]></TemplafySlideTemplateConfiguration>
</file>

<file path=customXml/item3.xml><?xml version="1.0" encoding="utf-8"?>
<TemplafyFormConfiguration><![CDATA[{"formFields":[{"required":false,"helpTexts":{"prefix":"","postfix":""},"spacing":{},"type":"datePicker","name":"Date","label":"Date","fullyQualifiedName":"Date"},{"required":false,"placeholder":"","lines":0,"helpTexts":{"prefix":"","postfix":""},"spacing":{},"type":"textBox","name":"PresentationTitle","label":"Presentation title","fullyQualifiedName":"PresentationTitle"}],"formDataEntries":[{"name":"Date","value":"soH682pCxYMRIrdTD1xNEg=="},{"name":"PresentationTitle","value":"G1Mo4LH8cWSZKhAxU2WsX24Q7JxlR94CgwHaVh07NS8="}]}]]></TemplafyFormConfiguration>
</file>

<file path=customXml/item4.xml><?xml version="1.0" encoding="utf-8"?>
<TemplafySlideTemplateConfiguration><![CDATA[{"documentContentValidatorConfiguration":{"enableDocumentContentValidator":false,"documentContentValidatorVersion":0},"elementsMetadata":[],"slideId":"636957680393408391","enableDocumentContentUpdater":true,"version":"1.2"}]]></TemplafySlideTemplateConfiguration>
</file>

<file path=customXml/item5.xml><?xml version="1.0" encoding="utf-8"?>
<TemplafyTemplateConfiguration><![CDATA[{"elementsMetadata":[{"type":"shape","id":"d5ad51d4-4f7d-4c52-b926-6fbaa10e120b","elementConfiguration":{"binding":"UserProfile.Offices.Workarea_{{DocumentLanguage}}","disableUpdates":false,"type":"text"}},{"type":"shape","id":"2facc43a-8804-4639-a26b-f095db32e1e7","elementConfiguration":{"format":"{{DateFormats.GeneralDate}}","binding":"Form.Date","disableUpdates":false,"type":"date"}},{"type":"shape","id":"c81c63c3-4c1c-4ecf-aeff-5231611d3071","elementConfiguration":{"binding":"Form.PresentationTitle","disableUpdates":false,"type":"text"}}],"transformationConfigurations":[{"language":"{{DocumentLanguage}}","disableUpdates":false,"type":"proofingLanguage"}],"templateName":"","templateDescription":"","enableDocumentContentUpdater":true,"version":"1.2"}]]></TemplafyTemplateConfiguration>
</file>

<file path=customXml/item6.xml><?xml version="1.0" encoding="utf-8"?>
<TemplafySlideFormConfiguration><![CDATA[{"formFields":[],"formDataEntries":[]}]]></TemplafySlideFormConfiguration>
</file>

<file path=customXml/item7.xml><?xml version="1.0" encoding="utf-8"?>
<TemplafySlideTemplateConfiguration><![CDATA[{"documentContentValidatorConfiguration":{"enableDocumentContentValidator":false,"documentContentValidatorVersion":0},"elementsMetadata":[],"slideId":"636957680393408391","enableDocumentContentUpdater":true,"version":"1.2"}]]></TemplafySlideTemplate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TemplateConfiguration><![CDATA[{"documentContentValidatorConfiguration":{"enableDocumentContentValidator":false,"documentContentValidatorVersion":0},"elementsMetadata":[],"slideId":"636957680393408391","enableDocumentContentUpdater":true,"version":"1.2"}]]></TemplafySlideTemplateConfiguration>
</file>

<file path=customXml/itemProps1.xml><?xml version="1.0" encoding="utf-8"?>
<ds:datastoreItem xmlns:ds="http://schemas.openxmlformats.org/officeDocument/2006/customXml" ds:itemID="{9587AFF5-BFB0-40A3-85CA-ADEED7540807}">
  <ds:schemaRefs/>
</ds:datastoreItem>
</file>

<file path=customXml/itemProps10.xml><?xml version="1.0" encoding="utf-8"?>
<ds:datastoreItem xmlns:ds="http://schemas.openxmlformats.org/officeDocument/2006/customXml" ds:itemID="{576706EF-C303-43DC-8992-8CF490219B03}">
  <ds:schemaRefs/>
</ds:datastoreItem>
</file>

<file path=customXml/itemProps2.xml><?xml version="1.0" encoding="utf-8"?>
<ds:datastoreItem xmlns:ds="http://schemas.openxmlformats.org/officeDocument/2006/customXml" ds:itemID="{D27AE696-61B6-4B19-9CED-6F2A3F244FE3}">
  <ds:schemaRefs/>
</ds:datastoreItem>
</file>

<file path=customXml/itemProps3.xml><?xml version="1.0" encoding="utf-8"?>
<ds:datastoreItem xmlns:ds="http://schemas.openxmlformats.org/officeDocument/2006/customXml" ds:itemID="{43763224-B85A-4B53-A86A-261D26A71C30}">
  <ds:schemaRefs/>
</ds:datastoreItem>
</file>

<file path=customXml/itemProps4.xml><?xml version="1.0" encoding="utf-8"?>
<ds:datastoreItem xmlns:ds="http://schemas.openxmlformats.org/officeDocument/2006/customXml" ds:itemID="{861C63BF-7345-4A9E-8FA7-348F2C2FA817}">
  <ds:schemaRefs/>
</ds:datastoreItem>
</file>

<file path=customXml/itemProps5.xml><?xml version="1.0" encoding="utf-8"?>
<ds:datastoreItem xmlns:ds="http://schemas.openxmlformats.org/officeDocument/2006/customXml" ds:itemID="{1334258C-C3E7-4029-A615-C886A240FB15}">
  <ds:schemaRefs/>
</ds:datastoreItem>
</file>

<file path=customXml/itemProps6.xml><?xml version="1.0" encoding="utf-8"?>
<ds:datastoreItem xmlns:ds="http://schemas.openxmlformats.org/officeDocument/2006/customXml" ds:itemID="{3E6B6A24-87A1-4B8A-AA86-8C614CC0E15A}">
  <ds:schemaRefs/>
</ds:datastoreItem>
</file>

<file path=customXml/itemProps7.xml><?xml version="1.0" encoding="utf-8"?>
<ds:datastoreItem xmlns:ds="http://schemas.openxmlformats.org/officeDocument/2006/customXml" ds:itemID="{1C649F42-73FB-407D-AC6E-9885CB4B04C1}">
  <ds:schemaRefs/>
</ds:datastoreItem>
</file>

<file path=customXml/itemProps8.xml><?xml version="1.0" encoding="utf-8"?>
<ds:datastoreItem xmlns:ds="http://schemas.openxmlformats.org/officeDocument/2006/customXml" ds:itemID="{BE29E18C-623E-4731-A8C5-77203A1E2429}">
  <ds:schemaRefs/>
</ds:datastoreItem>
</file>

<file path=customXml/itemProps9.xml><?xml version="1.0" encoding="utf-8"?>
<ds:datastoreItem xmlns:ds="http://schemas.openxmlformats.org/officeDocument/2006/customXml" ds:itemID="{ED4ADDA9-B507-4FE8-8448-6D6CC1B4FC34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 DTU Template</Template>
  <TotalTime>1024</TotalTime>
  <Words>49</Words>
  <Application>Microsoft Office PowerPoint</Application>
  <PresentationFormat>Custom</PresentationFormat>
  <Paragraphs>10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Verdana</vt:lpstr>
      <vt:lpstr>Blank</vt:lpstr>
      <vt:lpstr>PowerPoint Presentation</vt:lpstr>
      <vt:lpstr>Comparaison of models : 8Gaussians  (K=8, epochs = 1000)</vt:lpstr>
      <vt:lpstr>Comparaison of models : checkerboard  (K=8, epochs = 1000)</vt:lpstr>
      <vt:lpstr>Comparaison of models : 2spirals  (K=12, epochs = 1000)</vt:lpstr>
      <vt:lpstr>Spørgsmål</vt:lpstr>
    </vt:vector>
  </TitlesOfParts>
  <Company>DTU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DTU</dc:creator>
  <cp:lastModifiedBy>Rasmus Tuxen</cp:lastModifiedBy>
  <cp:revision>105</cp:revision>
  <dcterms:created xsi:type="dcterms:W3CDTF">2017-07-31T08:31:56Z</dcterms:created>
  <dcterms:modified xsi:type="dcterms:W3CDTF">2021-03-24T09:55:55Z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IsCodeFreeTemplate">
    <vt:lpwstr>True</vt:lpwstr>
  </property>
  <property fmtid="{D5CDD505-2E9C-101B-9397-08002B2CF9AE}" pid="3" name="TemplafyTenantId">
    <vt:lpwstr>dtu</vt:lpwstr>
  </property>
  <property fmtid="{D5CDD505-2E9C-101B-9397-08002B2CF9AE}" pid="4" name="TemplafyTemplateId">
    <vt:lpwstr>636784030496976655</vt:lpwstr>
  </property>
  <property fmtid="{D5CDD505-2E9C-101B-9397-08002B2CF9AE}" pid="5" name="TemplafyUserProfileId">
    <vt:lpwstr>636921251106105737</vt:lpwstr>
  </property>
  <property fmtid="{D5CDD505-2E9C-101B-9397-08002B2CF9AE}" pid="6" name="TemplafyLanguageCode">
    <vt:lpwstr>da-DK</vt:lpwstr>
  </property>
</Properties>
</file>

<file path=docProps/thumbnail.jpeg>
</file>